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74" autoAdjust="0"/>
    <p:restoredTop sz="86417" autoAdjust="0"/>
  </p:normalViewPr>
  <p:slideViewPr>
    <p:cSldViewPr>
      <p:cViewPr varScale="1">
        <p:scale>
          <a:sx n="93" d="100"/>
          <a:sy n="93" d="100"/>
        </p:scale>
        <p:origin x="-96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2/22/2008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2/22/2008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</a:t>
            </a:r>
            <a:r>
              <a:rPr lang="en-AU" baseline="0" dirty="0" smtClean="0"/>
              <a:t> Plant Alternatives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143</TotalTime>
  <Words>39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Transport</vt:lpstr>
      <vt:lpstr>Personal</vt:lpstr>
      <vt:lpstr>People Transport</vt:lpstr>
      <vt:lpstr>Freight</vt:lpstr>
      <vt:lpstr>Future Trends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Watsonia Publishing</dc:creator>
  <cp:lastModifiedBy>Watsonia Publishing</cp:lastModifiedBy>
  <cp:revision>13</cp:revision>
  <dcterms:created xsi:type="dcterms:W3CDTF">2008-02-15T00:37:50Z</dcterms:created>
  <dcterms:modified xsi:type="dcterms:W3CDTF">2008-02-22T04:50:50Z</dcterms:modified>
</cp:coreProperties>
</file>