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61" r:id="rId7"/>
    <p:sldId id="268" r:id="rId8"/>
    <p:sldId id="266" r:id="rId9"/>
    <p:sldId id="265" r:id="rId10"/>
    <p:sldId id="267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4" autoAdjust="0"/>
    <p:restoredTop sz="86417" autoAdjust="0"/>
  </p:normalViewPr>
  <p:slideViewPr>
    <p:cSldViewPr>
      <p:cViewPr>
        <p:scale>
          <a:sx n="50" d="100"/>
          <a:sy n="50" d="100"/>
        </p:scale>
        <p:origin x="-46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2/28/2008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pic>
        <p:nvPicPr>
          <p:cNvPr id="5" name="Picture Placeholder 4" descr="P704 Slide Layout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1604" y="1785926"/>
            <a:ext cx="3669792" cy="2889504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Solutions</a:t>
            </a:r>
          </a:p>
          <a:p>
            <a:pPr lvl="1"/>
            <a:r>
              <a:rPr lang="en-AU" dirty="0" smtClean="0"/>
              <a:t>Solar Cells</a:t>
            </a:r>
          </a:p>
          <a:p>
            <a:pPr lvl="1"/>
            <a:r>
              <a:rPr lang="en-AU" dirty="0" smtClean="0"/>
              <a:t>Nature’s Solution</a:t>
            </a:r>
          </a:p>
          <a:p>
            <a:pPr lvl="1"/>
            <a:r>
              <a:rPr lang="en-AU" dirty="0" smtClean="0"/>
              <a:t>Future Trends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Usage Chart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35</a:t>
                      </a:r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2062</TotalTime>
  <Words>77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Transport</vt:lpstr>
      <vt:lpstr>New Directions</vt:lpstr>
      <vt:lpstr>Current Solutions</vt:lpstr>
      <vt:lpstr>Personal</vt:lpstr>
      <vt:lpstr>People Transport</vt:lpstr>
      <vt:lpstr>Freight</vt:lpstr>
      <vt:lpstr>Usage Chart</vt:lpstr>
      <vt:lpstr>Current Usage</vt:lpstr>
      <vt:lpstr>Renewable Solutions</vt:lpstr>
      <vt:lpstr>Future Trends</vt:lpstr>
      <vt:lpstr>Transport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Watsonia Publishing</cp:lastModifiedBy>
  <cp:revision>48</cp:revision>
  <dcterms:created xsi:type="dcterms:W3CDTF">2008-02-15T00:37:50Z</dcterms:created>
  <dcterms:modified xsi:type="dcterms:W3CDTF">2008-02-28T00:37:47Z</dcterms:modified>
</cp:coreProperties>
</file>